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 snapToObjects="1">
      <p:cViewPr>
        <p:scale>
          <a:sx n="100" d="100"/>
          <a:sy n="100" d="100"/>
        </p:scale>
        <p:origin x="464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de subtítulo do Modelo Global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F26C6-1140-C24A-B82B-C017966C5712}" type="datetimeFigureOut">
              <a:rPr lang="pt-PT" smtClean="0"/>
              <a:t>31/03/16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DAF39-47FB-884D-ADE7-555EFF09D2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1680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F26C6-1140-C24A-B82B-C017966C5712}" type="datetimeFigureOut">
              <a:rPr lang="pt-PT" smtClean="0"/>
              <a:t>31/03/16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DAF39-47FB-884D-ADE7-555EFF09D2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006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F26C6-1140-C24A-B82B-C017966C5712}" type="datetimeFigureOut">
              <a:rPr lang="pt-PT" smtClean="0"/>
              <a:t>31/03/16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DAF39-47FB-884D-ADE7-555EFF09D2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272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F26C6-1140-C24A-B82B-C017966C5712}" type="datetimeFigureOut">
              <a:rPr lang="pt-PT" smtClean="0"/>
              <a:t>31/03/16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DAF39-47FB-884D-ADE7-555EFF09D2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3351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F26C6-1140-C24A-B82B-C017966C5712}" type="datetimeFigureOut">
              <a:rPr lang="pt-PT" smtClean="0"/>
              <a:t>31/03/16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DAF39-47FB-884D-ADE7-555EFF09D2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0616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F26C6-1140-C24A-B82B-C017966C5712}" type="datetimeFigureOut">
              <a:rPr lang="pt-PT" smtClean="0"/>
              <a:t>31/03/16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DAF39-47FB-884D-ADE7-555EFF09D2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0357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F26C6-1140-C24A-B82B-C017966C5712}" type="datetimeFigureOut">
              <a:rPr lang="pt-PT" smtClean="0"/>
              <a:t>31/03/16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DAF39-47FB-884D-ADE7-555EFF09D2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151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F26C6-1140-C24A-B82B-C017966C5712}" type="datetimeFigureOut">
              <a:rPr lang="pt-PT" smtClean="0"/>
              <a:t>31/03/16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DAF39-47FB-884D-ADE7-555EFF09D2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57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F26C6-1140-C24A-B82B-C017966C5712}" type="datetimeFigureOut">
              <a:rPr lang="pt-PT" smtClean="0"/>
              <a:t>31/03/16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DAF39-47FB-884D-ADE7-555EFF09D2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4788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F26C6-1140-C24A-B82B-C017966C5712}" type="datetimeFigureOut">
              <a:rPr lang="pt-PT" smtClean="0"/>
              <a:t>31/03/16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DAF39-47FB-884D-ADE7-555EFF09D2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7702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F26C6-1140-C24A-B82B-C017966C5712}" type="datetimeFigureOut">
              <a:rPr lang="pt-PT" smtClean="0"/>
              <a:t>31/03/16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DAF39-47FB-884D-ADE7-555EFF09D2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250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F26C6-1140-C24A-B82B-C017966C5712}" type="datetimeFigureOut">
              <a:rPr lang="pt-PT" smtClean="0"/>
              <a:t>31/03/16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DAF39-47FB-884D-ADE7-555EFF09D2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6551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3353" y="-212452"/>
            <a:ext cx="2834758" cy="406396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402151"/>
            <a:ext cx="3779678" cy="2834759"/>
          </a:xfrm>
          <a:prstGeom prst="rect">
            <a:avLst/>
          </a:prstGeom>
        </p:spPr>
      </p:pic>
      <p:cxnSp>
        <p:nvCxnSpPr>
          <p:cNvPr id="6" name="Conexão Reta Unidirecional 5"/>
          <p:cNvCxnSpPr/>
          <p:nvPr/>
        </p:nvCxnSpPr>
        <p:spPr>
          <a:xfrm flipV="1">
            <a:off x="3390900" y="1104900"/>
            <a:ext cx="2197100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xão Reta Unidirecional 8"/>
          <p:cNvCxnSpPr/>
          <p:nvPr/>
        </p:nvCxnSpPr>
        <p:spPr>
          <a:xfrm flipH="1">
            <a:off x="2480732" y="2641600"/>
            <a:ext cx="4859868" cy="140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6" y="4051300"/>
            <a:ext cx="2895591" cy="179043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4051299"/>
            <a:ext cx="3787553" cy="1790437"/>
          </a:xfrm>
          <a:prstGeom prst="rect">
            <a:avLst/>
          </a:prstGeom>
        </p:spPr>
      </p:pic>
      <p:cxnSp>
        <p:nvCxnSpPr>
          <p:cNvPr id="13" name="Conexão Reta Unidirecional 12"/>
          <p:cNvCxnSpPr/>
          <p:nvPr/>
        </p:nvCxnSpPr>
        <p:spPr>
          <a:xfrm flipV="1">
            <a:off x="3289300" y="5575300"/>
            <a:ext cx="2298700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49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3353" y="-212452"/>
            <a:ext cx="2834758" cy="406396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33984" y="-398036"/>
            <a:ext cx="2743164" cy="4435131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2" y="3600450"/>
            <a:ext cx="4055533" cy="3041650"/>
          </a:xfrm>
          <a:prstGeom prst="rect">
            <a:avLst/>
          </a:prstGeom>
        </p:spPr>
      </p:pic>
      <p:cxnSp>
        <p:nvCxnSpPr>
          <p:cNvPr id="6" name="Conexão Reta Unidirecional 5"/>
          <p:cNvCxnSpPr/>
          <p:nvPr/>
        </p:nvCxnSpPr>
        <p:spPr>
          <a:xfrm flipV="1">
            <a:off x="3390900" y="1104900"/>
            <a:ext cx="2197100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xão Reta Unidirecional 6"/>
          <p:cNvCxnSpPr>
            <a:endCxn id="13" idx="0"/>
          </p:cNvCxnSpPr>
          <p:nvPr/>
        </p:nvCxnSpPr>
        <p:spPr>
          <a:xfrm flipH="1">
            <a:off x="2484949" y="1117600"/>
            <a:ext cx="3585651" cy="2482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xão Reta Unidirecional 9"/>
          <p:cNvCxnSpPr/>
          <p:nvPr/>
        </p:nvCxnSpPr>
        <p:spPr>
          <a:xfrm flipV="1">
            <a:off x="3289300" y="5575300"/>
            <a:ext cx="2298700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79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3353" y="-212452"/>
            <a:ext cx="2834758" cy="4063965"/>
          </a:xfrm>
          <a:prstGeom prst="rect">
            <a:avLst/>
          </a:prstGeom>
        </p:spPr>
      </p:pic>
      <p:cxnSp>
        <p:nvCxnSpPr>
          <p:cNvPr id="6" name="Conexão Reta Unidirecional 5"/>
          <p:cNvCxnSpPr/>
          <p:nvPr/>
        </p:nvCxnSpPr>
        <p:spPr>
          <a:xfrm flipV="1">
            <a:off x="3390900" y="1104900"/>
            <a:ext cx="2197100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56020" y="-65868"/>
            <a:ext cx="2835163" cy="3771202"/>
          </a:xfrm>
          <a:prstGeom prst="rect">
            <a:avLst/>
          </a:prstGeom>
        </p:spPr>
      </p:pic>
      <p:cxnSp>
        <p:nvCxnSpPr>
          <p:cNvPr id="7" name="Conexão Reta Unidirecional 6"/>
          <p:cNvCxnSpPr/>
          <p:nvPr/>
        </p:nvCxnSpPr>
        <p:spPr>
          <a:xfrm flipH="1">
            <a:off x="3257532" y="1819530"/>
            <a:ext cx="3585651" cy="2482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2602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Macintosh PowerPoint</Application>
  <PresentationFormat>Ecrã Panorâmico</PresentationFormat>
  <Paragraphs>0</Paragraphs>
  <Slides>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Tema do Office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Jorge Beirão Janicas</dc:creator>
  <cp:lastModifiedBy>Eduardo Jorge Beirão Janicas</cp:lastModifiedBy>
  <cp:revision>2</cp:revision>
  <dcterms:created xsi:type="dcterms:W3CDTF">2016-03-31T14:08:47Z</dcterms:created>
  <dcterms:modified xsi:type="dcterms:W3CDTF">2016-03-31T14:21:32Z</dcterms:modified>
</cp:coreProperties>
</file>